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2"/>
  </p:notesMasterIdLst>
  <p:handoutMasterIdLst>
    <p:handoutMasterId r:id="rId23"/>
  </p:handoutMasterIdLst>
  <p:sldIdLst>
    <p:sldId id="264" r:id="rId3"/>
    <p:sldId id="282" r:id="rId4"/>
    <p:sldId id="266" r:id="rId5"/>
    <p:sldId id="267" r:id="rId6"/>
    <p:sldId id="276" r:id="rId7"/>
    <p:sldId id="268" r:id="rId8"/>
    <p:sldId id="277" r:id="rId9"/>
    <p:sldId id="269" r:id="rId10"/>
    <p:sldId id="278" r:id="rId11"/>
    <p:sldId id="270" r:id="rId12"/>
    <p:sldId id="279" r:id="rId13"/>
    <p:sldId id="271" r:id="rId14"/>
    <p:sldId id="280" r:id="rId15"/>
    <p:sldId id="272" r:id="rId16"/>
    <p:sldId id="285" r:id="rId17"/>
    <p:sldId id="273" r:id="rId18"/>
    <p:sldId id="284" r:id="rId19"/>
    <p:sldId id="283" r:id="rId20"/>
    <p:sldId id="288" r:id="rId21"/>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45C6F"/>
    <a:srgbClr val="006E97"/>
    <a:srgbClr val="D8D6D9"/>
    <a:srgbClr val="8D8590"/>
    <a:srgbClr val="CCC9D9"/>
    <a:srgbClr val="1C2327"/>
    <a:srgbClr val="B97B44"/>
    <a:srgbClr val="000000"/>
    <a:srgbClr val="D6A951"/>
    <a:srgbClr val="EC9C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552" autoAdjust="0"/>
    <p:restoredTop sz="60697" autoAdjust="0"/>
  </p:normalViewPr>
  <p:slideViewPr>
    <p:cSldViewPr>
      <p:cViewPr varScale="1">
        <p:scale>
          <a:sx n="86" d="100"/>
          <a:sy n="86" d="100"/>
        </p:scale>
        <p:origin x="3344" y="224"/>
      </p:cViewPr>
      <p:guideLst>
        <p:guide orient="horz" pos="2160"/>
        <p:guide pos="2880"/>
      </p:guideLst>
    </p:cSldViewPr>
  </p:slideViewPr>
  <p:outlineViewPr>
    <p:cViewPr>
      <p:scale>
        <a:sx n="33" d="100"/>
        <a:sy n="33" d="100"/>
      </p:scale>
      <p:origin x="0" y="0"/>
    </p:cViewPr>
  </p:outlineViewPr>
  <p:notesTextViewPr>
    <p:cViewPr>
      <p:scale>
        <a:sx n="140" d="100"/>
        <a:sy n="14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ncibia, Janet" userId="7af9f458-d76d-4a32-8e0e-3ba54004c9ab" providerId="ADAL" clId="{61BEEF6B-B22F-5463-8E2A-7E001B17CFDA}"/>
    <pc:docChg chg="custSel modSld modMainMaster">
      <pc:chgData name="Arancibia, Janet" userId="7af9f458-d76d-4a32-8e0e-3ba54004c9ab" providerId="ADAL" clId="{61BEEF6B-B22F-5463-8E2A-7E001B17CFDA}" dt="2026-01-28T22:36:07.145" v="18" actId="20577"/>
      <pc:docMkLst>
        <pc:docMk/>
      </pc:docMkLst>
      <pc:sldChg chg="delSp mod">
        <pc:chgData name="Arancibia, Janet" userId="7af9f458-d76d-4a32-8e0e-3ba54004c9ab" providerId="ADAL" clId="{61BEEF6B-B22F-5463-8E2A-7E001B17CFDA}" dt="2026-01-28T22:29:18.590" v="8" actId="478"/>
        <pc:sldMkLst>
          <pc:docMk/>
          <pc:sldMk cId="4250189459" sldId="266"/>
        </pc:sldMkLst>
        <pc:spChg chg="del">
          <ac:chgData name="Arancibia, Janet" userId="7af9f458-d76d-4a32-8e0e-3ba54004c9ab" providerId="ADAL" clId="{61BEEF6B-B22F-5463-8E2A-7E001B17CFDA}" dt="2026-01-28T22:29:18.590" v="8" actId="478"/>
          <ac:spMkLst>
            <pc:docMk/>
            <pc:sldMk cId="4250189459" sldId="266"/>
            <ac:spMk id="2" creationId="{17CEBE55-9D7B-29C1-4EAF-3D818B8B8F10}"/>
          </ac:spMkLst>
        </pc:spChg>
      </pc:sldChg>
      <pc:sldChg chg="modSp mod">
        <pc:chgData name="Arancibia, Janet" userId="7af9f458-d76d-4a32-8e0e-3ba54004c9ab" providerId="ADAL" clId="{61BEEF6B-B22F-5463-8E2A-7E001B17CFDA}" dt="2026-01-28T22:32:04.156" v="9" actId="14100"/>
        <pc:sldMkLst>
          <pc:docMk/>
          <pc:sldMk cId="3031513542" sldId="277"/>
        </pc:sldMkLst>
        <pc:spChg chg="mod">
          <ac:chgData name="Arancibia, Janet" userId="7af9f458-d76d-4a32-8e0e-3ba54004c9ab" providerId="ADAL" clId="{61BEEF6B-B22F-5463-8E2A-7E001B17CFDA}" dt="2026-01-28T22:32:04.156" v="9" actId="14100"/>
          <ac:spMkLst>
            <pc:docMk/>
            <pc:sldMk cId="3031513542" sldId="277"/>
            <ac:spMk id="2" creationId="{5901AE7E-0EA7-0335-10CC-7D4247FBC080}"/>
          </ac:spMkLst>
        </pc:spChg>
      </pc:sldChg>
      <pc:sldChg chg="modSp mod">
        <pc:chgData name="Arancibia, Janet" userId="7af9f458-d76d-4a32-8e0e-3ba54004c9ab" providerId="ADAL" clId="{61BEEF6B-B22F-5463-8E2A-7E001B17CFDA}" dt="2026-01-28T22:33:12.692" v="12" actId="20577"/>
        <pc:sldMkLst>
          <pc:docMk/>
          <pc:sldMk cId="1853337807" sldId="278"/>
        </pc:sldMkLst>
        <pc:spChg chg="mod">
          <ac:chgData name="Arancibia, Janet" userId="7af9f458-d76d-4a32-8e0e-3ba54004c9ab" providerId="ADAL" clId="{61BEEF6B-B22F-5463-8E2A-7E001B17CFDA}" dt="2026-01-28T22:33:12.692" v="12" actId="20577"/>
          <ac:spMkLst>
            <pc:docMk/>
            <pc:sldMk cId="1853337807" sldId="278"/>
            <ac:spMk id="3" creationId="{DBFC6CAD-4787-D29C-9066-E19B93CFC3EC}"/>
          </ac:spMkLst>
        </pc:spChg>
      </pc:sldChg>
      <pc:sldChg chg="modNotesTx">
        <pc:chgData name="Arancibia, Janet" userId="7af9f458-d76d-4a32-8e0e-3ba54004c9ab" providerId="ADAL" clId="{61BEEF6B-B22F-5463-8E2A-7E001B17CFDA}" dt="2026-01-28T22:34:22.104" v="16" actId="20577"/>
        <pc:sldMkLst>
          <pc:docMk/>
          <pc:sldMk cId="463717971" sldId="279"/>
        </pc:sldMkLst>
      </pc:sldChg>
      <pc:sldChg chg="modSp mod">
        <pc:chgData name="Arancibia, Janet" userId="7af9f458-d76d-4a32-8e0e-3ba54004c9ab" providerId="ADAL" clId="{61BEEF6B-B22F-5463-8E2A-7E001B17CFDA}" dt="2026-01-28T22:28:49.971" v="7" actId="20577"/>
        <pc:sldMkLst>
          <pc:docMk/>
          <pc:sldMk cId="4294521893" sldId="282"/>
        </pc:sldMkLst>
        <pc:spChg chg="mod">
          <ac:chgData name="Arancibia, Janet" userId="7af9f458-d76d-4a32-8e0e-3ba54004c9ab" providerId="ADAL" clId="{61BEEF6B-B22F-5463-8E2A-7E001B17CFDA}" dt="2026-01-28T22:28:49.971" v="7" actId="20577"/>
          <ac:spMkLst>
            <pc:docMk/>
            <pc:sldMk cId="4294521893" sldId="282"/>
            <ac:spMk id="2" creationId="{14D5C36D-94CB-CCE0-3A6E-1BF9B0E9452B}"/>
          </ac:spMkLst>
        </pc:spChg>
      </pc:sldChg>
      <pc:sldChg chg="modNotesTx">
        <pc:chgData name="Arancibia, Janet" userId="7af9f458-d76d-4a32-8e0e-3ba54004c9ab" providerId="ADAL" clId="{61BEEF6B-B22F-5463-8E2A-7E001B17CFDA}" dt="2026-01-28T22:36:07.145" v="18" actId="20577"/>
        <pc:sldMkLst>
          <pc:docMk/>
          <pc:sldMk cId="955555309" sldId="285"/>
        </pc:sldMkLst>
      </pc:sldChg>
      <pc:sldMasterChg chg="modSldLayout">
        <pc:chgData name="Arancibia, Janet" userId="7af9f458-d76d-4a32-8e0e-3ba54004c9ab" providerId="ADAL" clId="{61BEEF6B-B22F-5463-8E2A-7E001B17CFDA}" dt="2026-01-28T22:26:06.501" v="0" actId="20577"/>
        <pc:sldMasterMkLst>
          <pc:docMk/>
          <pc:sldMasterMk cId="0" sldId="2147483648"/>
        </pc:sldMasterMkLst>
        <pc:sldLayoutChg chg="modSp mod">
          <pc:chgData name="Arancibia, Janet" userId="7af9f458-d76d-4a32-8e0e-3ba54004c9ab" providerId="ADAL" clId="{61BEEF6B-B22F-5463-8E2A-7E001B17CFDA}" dt="2026-01-28T22:26:06.501" v="0" actId="20577"/>
          <pc:sldLayoutMkLst>
            <pc:docMk/>
            <pc:sldMasterMk cId="0" sldId="2147483648"/>
            <pc:sldLayoutMk cId="0" sldId="2147483655"/>
          </pc:sldLayoutMkLst>
          <pc:spChg chg="mod">
            <ac:chgData name="Arancibia, Janet" userId="7af9f458-d76d-4a32-8e0e-3ba54004c9ab" providerId="ADAL" clId="{61BEEF6B-B22F-5463-8E2A-7E001B17CFDA}" dt="2026-01-28T22:26:06.501" v="0" actId="20577"/>
            <ac:spMkLst>
              <pc:docMk/>
              <pc:sldMasterMk cId="0" sldId="2147483648"/>
              <pc:sldLayoutMk cId="0" sldId="2147483655"/>
              <ac:spMk id="16" creationId="{1BBD7C59-D525-7279-3D40-DE14F80E0A2C}"/>
            </ac:spMkLst>
          </pc:spChg>
        </pc:sldLayoutChg>
      </pc:sldMasterChg>
      <pc:sldMasterChg chg="modSldLayout">
        <pc:chgData name="Arancibia, Janet" userId="7af9f458-d76d-4a32-8e0e-3ba54004c9ab" providerId="ADAL" clId="{61BEEF6B-B22F-5463-8E2A-7E001B17CFDA}" dt="2026-01-28T22:27:25.838" v="6" actId="20577"/>
        <pc:sldMasterMkLst>
          <pc:docMk/>
          <pc:sldMasterMk cId="2113399045" sldId="2147483660"/>
        </pc:sldMasterMkLst>
        <pc:sldLayoutChg chg="modSp mod">
          <pc:chgData name="Arancibia, Janet" userId="7af9f458-d76d-4a32-8e0e-3ba54004c9ab" providerId="ADAL" clId="{61BEEF6B-B22F-5463-8E2A-7E001B17CFDA}" dt="2026-01-28T22:26:49.058" v="4" actId="255"/>
          <pc:sldLayoutMkLst>
            <pc:docMk/>
            <pc:sldMasterMk cId="2113399045" sldId="2147483660"/>
            <pc:sldLayoutMk cId="2923927821" sldId="2147483662"/>
          </pc:sldLayoutMkLst>
          <pc:spChg chg="mod">
            <ac:chgData name="Arancibia, Janet" userId="7af9f458-d76d-4a32-8e0e-3ba54004c9ab" providerId="ADAL" clId="{61BEEF6B-B22F-5463-8E2A-7E001B17CFDA}" dt="2026-01-28T22:26:49.058" v="4" actId="255"/>
            <ac:spMkLst>
              <pc:docMk/>
              <pc:sldMasterMk cId="2113399045" sldId="2147483660"/>
              <pc:sldLayoutMk cId="2923927821" sldId="2147483662"/>
              <ac:spMk id="2" creationId="{2554FAA8-DC88-7EED-9E21-A3DAB1DC2994}"/>
            </ac:spMkLst>
          </pc:spChg>
        </pc:sldLayoutChg>
        <pc:sldLayoutChg chg="modSp mod">
          <pc:chgData name="Arancibia, Janet" userId="7af9f458-d76d-4a32-8e0e-3ba54004c9ab" providerId="ADAL" clId="{61BEEF6B-B22F-5463-8E2A-7E001B17CFDA}" dt="2026-01-28T22:27:10.492" v="5" actId="20577"/>
          <pc:sldLayoutMkLst>
            <pc:docMk/>
            <pc:sldMasterMk cId="2113399045" sldId="2147483660"/>
            <pc:sldLayoutMk cId="2291955193" sldId="2147483668"/>
          </pc:sldLayoutMkLst>
          <pc:spChg chg="mod">
            <ac:chgData name="Arancibia, Janet" userId="7af9f458-d76d-4a32-8e0e-3ba54004c9ab" providerId="ADAL" clId="{61BEEF6B-B22F-5463-8E2A-7E001B17CFDA}" dt="2026-01-28T22:27:10.492" v="5" actId="20577"/>
            <ac:spMkLst>
              <pc:docMk/>
              <pc:sldMasterMk cId="2113399045" sldId="2147483660"/>
              <pc:sldLayoutMk cId="2291955193" sldId="2147483668"/>
              <ac:spMk id="2" creationId="{3A31D424-BB70-4637-4E55-1FDED185A759}"/>
            </ac:spMkLst>
          </pc:spChg>
        </pc:sldLayoutChg>
        <pc:sldLayoutChg chg="modSp mod">
          <pc:chgData name="Arancibia, Janet" userId="7af9f458-d76d-4a32-8e0e-3ba54004c9ab" providerId="ADAL" clId="{61BEEF6B-B22F-5463-8E2A-7E001B17CFDA}" dt="2026-01-28T22:27:25.838" v="6" actId="20577"/>
          <pc:sldLayoutMkLst>
            <pc:docMk/>
            <pc:sldMasterMk cId="2113399045" sldId="2147483660"/>
            <pc:sldLayoutMk cId="3645915490" sldId="2147483669"/>
          </pc:sldLayoutMkLst>
          <pc:spChg chg="mod">
            <ac:chgData name="Arancibia, Janet" userId="7af9f458-d76d-4a32-8e0e-3ba54004c9ab" providerId="ADAL" clId="{61BEEF6B-B22F-5463-8E2A-7E001B17CFDA}" dt="2026-01-28T22:27:25.838" v="6" actId="20577"/>
            <ac:spMkLst>
              <pc:docMk/>
              <pc:sldMasterMk cId="2113399045" sldId="2147483660"/>
              <pc:sldLayoutMk cId="3645915490" sldId="2147483669"/>
              <ac:spMk id="5" creationId="{A6EAD622-361E-E05A-7C09-F7BE95C7625C}"/>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1/28/26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1/28/26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a:t>
            </a:r>
          </a:p>
          <a:p>
            <a:endParaRPr lang="es-ES_tradnl" b="1" noProof="0" dirty="0">
              <a:effectLst/>
            </a:endParaRPr>
          </a:p>
          <a:p>
            <a:r>
              <a:rPr lang="es-ES_tradnl" sz="1200" kern="1200" dirty="0">
                <a:solidFill>
                  <a:schemeClr val="tx1"/>
                </a:solidFill>
                <a:effectLst/>
                <a:latin typeface="+mn-lt"/>
                <a:ea typeface="+mn-ea"/>
                <a:cs typeface="+mn-cs"/>
              </a:rPr>
              <a:t>¿Sabía que el término «fobia al compromiso» apareció por primera vez en un libro de autoayuda en 1987? Desde entonces, los psicólogos han estudiado cómo el miedo al compromiso afecta todo, desde las relaciones y la vida familiar hasta las decisiones académicas y profesionales.</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 Totalmente comprometido</a:t>
            </a:r>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 </a:t>
            </a:r>
            <a:r>
              <a:rPr lang="es-ES_tradnl" sz="1200" kern="1200" dirty="0">
                <a:solidFill>
                  <a:schemeClr val="tx1"/>
                </a:solidFill>
                <a:effectLst/>
                <a:latin typeface="+mn-lt"/>
                <a:ea typeface="+mn-ea"/>
                <a:cs typeface="+mn-cs"/>
              </a:rPr>
              <a:t>¿Cuáles son algunas cosas en la vida que requieren un compromiso total?</a:t>
            </a:r>
            <a:r>
              <a:rPr lang="es-ES_tradnl" sz="1200" i="1" kern="1200" dirty="0">
                <a:solidFill>
                  <a:schemeClr val="tx1"/>
                </a:solidFill>
                <a:effectLst/>
                <a:latin typeface="+mn-lt"/>
                <a:ea typeface="+mn-ea"/>
                <a:cs typeface="+mn-cs"/>
              </a:rPr>
              <a:t> (Ejemplos: el matrimonio, la fisioterapia, el paracaidismo)</a:t>
            </a:r>
          </a:p>
          <a:p>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En la novela de Wilkie Collins, </a:t>
            </a:r>
            <a:r>
              <a:rPr lang="es-ES_tradnl" sz="1200" i="1" kern="1200" dirty="0">
                <a:solidFill>
                  <a:schemeClr val="tx1"/>
                </a:solidFill>
                <a:effectLst/>
                <a:latin typeface="+mn-lt"/>
                <a:ea typeface="+mn-ea"/>
                <a:cs typeface="+mn-cs"/>
              </a:rPr>
              <a:t>La Piedra Lunar</a:t>
            </a:r>
            <a:r>
              <a:rPr lang="es-ES_tradnl" sz="1200" kern="1200" dirty="0">
                <a:solidFill>
                  <a:schemeClr val="tx1"/>
                </a:solidFill>
                <a:effectLst/>
                <a:latin typeface="+mn-lt"/>
                <a:ea typeface="+mn-ea"/>
                <a:cs typeface="+mn-cs"/>
              </a:rPr>
              <a:t>, uno de los personajes dice: «Soy un buen cristiano común y corriente, siempre y cuando no le exijas demasiado a mi cristianismo». Pero ¿es suficiente ser un «buen cristiano común y corriente»? ¿Existe siquiera esa categoría?</a:t>
            </a:r>
          </a:p>
          <a:p>
            <a:endParaRPr lang="es-ES_tradnl"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Mateo 7:22,23</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22 </a:t>
            </a:r>
            <a:r>
              <a:rPr lang="es-ES_tradnl" sz="1200" b="0" i="0" kern="1200" noProof="1">
                <a:solidFill>
                  <a:schemeClr val="tx1"/>
                </a:solidFill>
                <a:effectLst/>
                <a:latin typeface="+mn-lt"/>
                <a:ea typeface="+mn-ea"/>
                <a:cs typeface="+mn-cs"/>
              </a:rPr>
              <a:t>Muchos me dirán en aquel día: Señor, Señor, ¿no profetizamos en tu nombre, y en tu nombre echamos fuera demonios, y en tu nombre hicimos muchos milagros? </a:t>
            </a:r>
            <a:r>
              <a:rPr lang="es-ES_tradnl" sz="1200" b="1" i="0" kern="1200" baseline="30000" noProof="1">
                <a:solidFill>
                  <a:schemeClr val="tx1"/>
                </a:solidFill>
                <a:effectLst/>
                <a:latin typeface="+mn-lt"/>
                <a:ea typeface="+mn-ea"/>
                <a:cs typeface="+mn-cs"/>
              </a:rPr>
              <a:t>23 </a:t>
            </a:r>
            <a:r>
              <a:rPr lang="es-ES_tradnl" sz="1200" b="0" i="0" kern="1200" noProof="1">
                <a:solidFill>
                  <a:schemeClr val="tx1"/>
                </a:solidFill>
                <a:effectLst/>
                <a:latin typeface="+mn-lt"/>
                <a:ea typeface="+mn-ea"/>
                <a:cs typeface="+mn-cs"/>
              </a:rPr>
              <a:t>Y entonces les declararé: Nunca os conocí; apartaos de mí, hacedores de maldad.</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Resultados de obedecer a Dios </a:t>
            </a:r>
            <a:r>
              <a:rPr lang="es-ES_tradnl" b="0" noProof="0" dirty="0">
                <a:solidFill>
                  <a:srgbClr val="141413"/>
                </a:solidFill>
                <a:effectLst/>
                <a:highlight>
                  <a:srgbClr val="00FFFF"/>
                </a:highlight>
                <a:latin typeface="Helvetica" pitchFamily="2" charset="0"/>
              </a:rPr>
              <a:t>(pg. 30,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estudiarán las Escrituras para aprender algunos resultados potenciales de obedecer a Dios.</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Mateo 7:24–27</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24 </a:t>
            </a:r>
            <a:r>
              <a:rPr lang="es-ES_tradnl" sz="1200" b="0" i="0" kern="1200" noProof="1">
                <a:solidFill>
                  <a:schemeClr val="tx1"/>
                </a:solidFill>
                <a:effectLst/>
                <a:latin typeface="+mn-lt"/>
                <a:ea typeface="+mn-ea"/>
                <a:cs typeface="+mn-cs"/>
              </a:rPr>
              <a:t>Cualquiera, pues, que me oye estas palabras, y las hace, le compararé a un hombre prudente, que edificó su casa sobre la roca. </a:t>
            </a:r>
            <a:r>
              <a:rPr lang="es-ES_tradnl" sz="1200" b="1" i="0" kern="1200" baseline="30000" noProof="1">
                <a:solidFill>
                  <a:schemeClr val="tx1"/>
                </a:solidFill>
                <a:effectLst/>
                <a:latin typeface="+mn-lt"/>
                <a:ea typeface="+mn-ea"/>
                <a:cs typeface="+mn-cs"/>
              </a:rPr>
              <a:t>25 </a:t>
            </a:r>
            <a:r>
              <a:rPr lang="es-ES_tradnl" sz="1200" b="0" i="0" kern="1200" noProof="1">
                <a:solidFill>
                  <a:schemeClr val="tx1"/>
                </a:solidFill>
                <a:effectLst/>
                <a:latin typeface="+mn-lt"/>
                <a:ea typeface="+mn-ea"/>
                <a:cs typeface="+mn-cs"/>
              </a:rPr>
              <a:t>Descendió lluvia, y vinieron ríos, y soplaron vientos, y golpearon contra aquella casa; y no cayó, porque estaba fundada sobre la roca. </a:t>
            </a:r>
            <a:r>
              <a:rPr lang="es-ES_tradnl" sz="1200" b="1" i="0" kern="1200" baseline="30000" noProof="1">
                <a:solidFill>
                  <a:schemeClr val="tx1"/>
                </a:solidFill>
                <a:effectLst/>
                <a:latin typeface="+mn-lt"/>
                <a:ea typeface="+mn-ea"/>
                <a:cs typeface="+mn-cs"/>
              </a:rPr>
              <a:t>26 </a:t>
            </a:r>
            <a:r>
              <a:rPr lang="es-ES_tradnl" sz="1200" b="0" i="0" kern="1200" noProof="1">
                <a:solidFill>
                  <a:schemeClr val="tx1"/>
                </a:solidFill>
                <a:effectLst/>
                <a:latin typeface="+mn-lt"/>
                <a:ea typeface="+mn-ea"/>
                <a:cs typeface="+mn-cs"/>
              </a:rPr>
              <a:t>Pero cualquiera que me oye estas palabras y no las hace, le compararé a un hombre insensato, que edificó su casa sobre la arena; </a:t>
            </a:r>
            <a:r>
              <a:rPr lang="es-ES_tradnl" sz="1200" b="1" i="0" kern="1200" baseline="30000" noProof="1">
                <a:solidFill>
                  <a:schemeClr val="tx1"/>
                </a:solidFill>
                <a:effectLst/>
                <a:latin typeface="+mn-lt"/>
                <a:ea typeface="+mn-ea"/>
                <a:cs typeface="+mn-cs"/>
              </a:rPr>
              <a:t>27 </a:t>
            </a:r>
            <a:r>
              <a:rPr lang="es-ES_tradnl" sz="1200" b="0" i="0" kern="1200" noProof="1">
                <a:solidFill>
                  <a:schemeClr val="tx1"/>
                </a:solidFill>
                <a:effectLst/>
                <a:latin typeface="+mn-lt"/>
                <a:ea typeface="+mn-ea"/>
                <a:cs typeface="+mn-cs"/>
              </a:rPr>
              <a:t>y descendió lluvia, y vinieron ríos, y soplaron vientos, y dieron con ímpetu contra aquella casa; y cayó, y fue grande su ruina.</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kern="1200" dirty="0">
              <a:solidFill>
                <a:schemeClr val="tx1"/>
              </a:solidFill>
              <a:effectLst/>
              <a:highlight>
                <a:srgbClr val="00FFFF"/>
              </a:highligh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1">
                <a:effectLst/>
                <a:latin typeface="Franklin Gothic Book" panose="020B0503020102020204" pitchFamily="34" charset="0"/>
              </a:rPr>
              <a:t>Mateo 7:28,29</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28 </a:t>
            </a:r>
            <a:r>
              <a:rPr lang="es-ES_tradnl" sz="1200" b="0" i="0" kern="1200" noProof="1">
                <a:solidFill>
                  <a:schemeClr val="tx1"/>
                </a:solidFill>
                <a:effectLst/>
                <a:latin typeface="+mn-lt"/>
                <a:ea typeface="+mn-ea"/>
                <a:cs typeface="+mn-cs"/>
              </a:rPr>
              <a:t>Y cuando terminó Jesús estas palabras, la gente se admiraba de su doctrina; </a:t>
            </a:r>
            <a:r>
              <a:rPr lang="es-ES_tradnl" sz="1200" b="1" i="0" kern="1200" baseline="30000" noProof="1">
                <a:solidFill>
                  <a:schemeClr val="tx1"/>
                </a:solidFill>
                <a:effectLst/>
                <a:latin typeface="+mn-lt"/>
                <a:ea typeface="+mn-ea"/>
                <a:cs typeface="+mn-cs"/>
              </a:rPr>
              <a:t>29 </a:t>
            </a:r>
            <a:r>
              <a:rPr lang="es-ES_tradnl" sz="1200" b="0" i="0" kern="1200" noProof="1">
                <a:solidFill>
                  <a:schemeClr val="tx1"/>
                </a:solidFill>
                <a:effectLst/>
                <a:latin typeface="+mn-lt"/>
                <a:ea typeface="+mn-ea"/>
                <a:cs typeface="+mn-cs"/>
              </a:rPr>
              <a:t>porque les enseñaba como quien tiene autoridad, y no como los escribas.</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a:t>
            </a:r>
            <a:r>
              <a:rPr lang="es-ES_tradnl" b="1" noProof="0">
                <a:solidFill>
                  <a:srgbClr val="141413"/>
                </a:solidFill>
                <a:effectLst/>
                <a:highlight>
                  <a:srgbClr val="00FFFF"/>
                </a:highlight>
                <a:latin typeface="Helvetica" pitchFamily="2" charset="0"/>
              </a:rPr>
              <a:t>Recurso 3: </a:t>
            </a:r>
            <a:r>
              <a:rPr lang="es-ES_tradnl" b="1" noProof="0" dirty="0">
                <a:solidFill>
                  <a:srgbClr val="141413"/>
                </a:solidFill>
                <a:effectLst/>
                <a:highlight>
                  <a:srgbClr val="00FFFF"/>
                </a:highlight>
                <a:latin typeface="Helvetica" pitchFamily="2" charset="0"/>
              </a:rPr>
              <a:t>Meditación sobre Mateo 28:18 </a:t>
            </a:r>
            <a:r>
              <a:rPr lang="es-ES_tradnl" b="0" noProof="0" dirty="0">
                <a:solidFill>
                  <a:srgbClr val="141413"/>
                </a:solidFill>
                <a:effectLst/>
                <a:highlight>
                  <a:srgbClr val="00FFFF"/>
                </a:highlight>
                <a:latin typeface="Helvetica" pitchFamily="2" charset="0"/>
              </a:rPr>
              <a:t>(pg. 31,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Anime a los alumnos a dedicar tiempo a orar y meditar en esta poderosa declaración. Sería muy provechoso que los alumnos llevaran a casa esta hoja de trabajo para sus devocionales personales.</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sz="1800" b="1" dirty="0">
              <a:effectLst/>
              <a:latin typeface="CenturyStd"/>
            </a:endParaRPr>
          </a:p>
          <a:p>
            <a:r>
              <a:rPr lang="es-ES_tradnl" sz="1200" kern="1200" dirty="0">
                <a:solidFill>
                  <a:schemeClr val="tx1"/>
                </a:solidFill>
                <a:effectLst/>
                <a:latin typeface="+mn-lt"/>
                <a:ea typeface="+mn-ea"/>
                <a:cs typeface="+mn-cs"/>
              </a:rPr>
              <a:t>Las enseñanzas de Jesús en el Sermón del Monte nos muestran que el cristianismo teórico no es suficiente. Si queremos seguir verdaderamente a Jesús, debemos escucharlo y luego hacer lo que Él dice. Cada uno de nosotros debe elegir qué camino tomar, qué fruto dar y sobre cuál tipo de fundamento construir. En última instancia, estas decisiones determinarán qué tipo de discípulo seremos y si algún día escucharemos «Nunca os conocí» (Mateo 7:23) o «Bien, buen siervo y fiel» (25:21).</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0">
                <a:effectLst/>
                <a:highlight>
                  <a:srgbClr val="00FFFF"/>
                </a:highlight>
                <a:latin typeface="Franklin Gothic Medium" panose="020B0603020102020204" pitchFamily="34" charset="0"/>
              </a:rPr>
              <a:t>Utilice esta diapositiva en blanco para agregar su propio contenido.</a:t>
            </a:r>
            <a:endParaRPr lang="es-ES_tradnl" noProof="0" dirty="0">
              <a:highlight>
                <a:srgbClr val="00FFFF"/>
              </a:highligh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s-ES_tradnl" sz="1200" kern="1200" dirty="0">
                <a:solidFill>
                  <a:schemeClr val="tx1"/>
                </a:solidFill>
                <a:effectLst/>
                <a:latin typeface="+mn-lt"/>
                <a:ea typeface="+mn-ea"/>
                <a:cs typeface="+mn-cs"/>
              </a:rPr>
              <a:t>Mateo 7:13–29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1200" kern="1200" dirty="0">
                <a:solidFill>
                  <a:schemeClr val="tx1"/>
                </a:solidFill>
                <a:effectLst/>
                <a:latin typeface="+mn-lt"/>
                <a:ea typeface="+mn-ea"/>
                <a:cs typeface="+mn-cs"/>
              </a:rPr>
              <a:t>Los alumnos elegirán seguir el camino angosto de la vida.</a:t>
            </a:r>
          </a:p>
          <a:p>
            <a:pPr marL="685800" lvl="1" indent="-228600">
              <a:buFont typeface="+mj-lt"/>
              <a:buAutoNum type="arabicPeriod"/>
            </a:pPr>
            <a:r>
              <a:rPr lang="es-ES_tradnl" sz="1200" kern="1200" dirty="0">
                <a:solidFill>
                  <a:schemeClr val="tx1"/>
                </a:solidFill>
                <a:effectLst/>
                <a:latin typeface="+mn-lt"/>
                <a:ea typeface="+mn-ea"/>
                <a:cs typeface="+mn-cs"/>
              </a:rPr>
              <a:t>Los alumnos discernirán entre la autoridad auténtica y la falsa. </a:t>
            </a:r>
          </a:p>
          <a:p>
            <a:pPr marL="685800" lvl="1" indent="-228600">
              <a:buFont typeface="+mj-lt"/>
              <a:buAutoNum type="arabicPeriod"/>
            </a:pPr>
            <a:r>
              <a:rPr lang="es-ES_tradnl" sz="1200" kern="1200" dirty="0">
                <a:solidFill>
                  <a:schemeClr val="tx1"/>
                </a:solidFill>
                <a:effectLst/>
                <a:latin typeface="+mn-lt"/>
                <a:ea typeface="+mn-ea"/>
                <a:cs typeface="+mn-cs"/>
              </a:rPr>
              <a:t>Los alumnos irán más allá del cristianismo teórico y vivirán activamente para Jesús.</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800" b="1" noProof="1">
                <a:effectLst/>
                <a:latin typeface="ProximaNovaCond"/>
              </a:rPr>
              <a:t>Mateo 7:13,14</a:t>
            </a:r>
            <a:endParaRPr lang="es-ES_tradnl" b="1" noProof="1">
              <a:effectLst/>
              <a:latin typeface="Franklin Gothic Book" panose="020B0503020102020204" pitchFamily="34" charset="0"/>
            </a:endParaRP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13 </a:t>
            </a:r>
            <a:r>
              <a:rPr lang="es-ES_tradnl" sz="1200" b="0" i="0" kern="1200" noProof="1">
                <a:solidFill>
                  <a:schemeClr val="tx1"/>
                </a:solidFill>
                <a:effectLst/>
                <a:latin typeface="+mn-lt"/>
                <a:ea typeface="+mn-ea"/>
                <a:cs typeface="+mn-cs"/>
              </a:rPr>
              <a:t>Entrad por la puerta estrecha; porque ancha es la puerta, y espacioso el camino que lleva a la perdición, y muchos son los que entran por ella; </a:t>
            </a:r>
            <a:r>
              <a:rPr lang="es-ES_tradnl" sz="1200" b="1" i="0" kern="1200" baseline="30000" noProof="1">
                <a:solidFill>
                  <a:schemeClr val="tx1"/>
                </a:solidFill>
                <a:effectLst/>
                <a:latin typeface="+mn-lt"/>
                <a:ea typeface="+mn-ea"/>
                <a:cs typeface="+mn-cs"/>
              </a:rPr>
              <a:t>14 </a:t>
            </a:r>
            <a:r>
              <a:rPr lang="es-ES_tradnl" sz="1200" b="0" i="0" kern="1200" noProof="1">
                <a:solidFill>
                  <a:schemeClr val="tx1"/>
                </a:solidFill>
                <a:effectLst/>
                <a:latin typeface="+mn-lt"/>
                <a:ea typeface="+mn-ea"/>
                <a:cs typeface="+mn-cs"/>
              </a:rPr>
              <a:t>porque estrecha es la puerta, y angosto el camino que lleva a la vida, y pocos son los que la hallan.</a:t>
            </a: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Andar por el camino correcto </a:t>
            </a:r>
            <a:r>
              <a:rPr lang="es-ES_tradnl" b="0" noProof="0" dirty="0">
                <a:solidFill>
                  <a:srgbClr val="141413"/>
                </a:solidFill>
                <a:effectLst/>
                <a:highlight>
                  <a:srgbClr val="00FFFF"/>
                </a:highlight>
                <a:latin typeface="Helvetica" pitchFamily="2" charset="0"/>
              </a:rPr>
              <a:t>(pg. 29,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reflexionarán sobre una ocasión en que tuvieron que elegir entre el bien y el mal.</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Mateo 7:15–20</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15 </a:t>
            </a:r>
            <a:r>
              <a:rPr lang="es-ES_tradnl" sz="1200" b="0" i="0" kern="1200" noProof="1">
                <a:solidFill>
                  <a:schemeClr val="tx1"/>
                </a:solidFill>
                <a:effectLst/>
                <a:latin typeface="+mn-lt"/>
                <a:ea typeface="+mn-ea"/>
                <a:cs typeface="+mn-cs"/>
              </a:rPr>
              <a:t>Guardaos de los falsos profetas, que vienen a vosotros con vestidos de ovejas, pero por dentro son lobos rapaces. </a:t>
            </a:r>
            <a:r>
              <a:rPr lang="es-ES_tradnl" sz="1200" b="1" i="0" kern="1200" baseline="30000" noProof="1">
                <a:solidFill>
                  <a:schemeClr val="tx1"/>
                </a:solidFill>
                <a:effectLst/>
                <a:latin typeface="+mn-lt"/>
                <a:ea typeface="+mn-ea"/>
                <a:cs typeface="+mn-cs"/>
              </a:rPr>
              <a:t>16 </a:t>
            </a:r>
            <a:r>
              <a:rPr lang="es-ES_tradnl" sz="1200" b="0" i="0" kern="1200" noProof="1">
                <a:solidFill>
                  <a:schemeClr val="tx1"/>
                </a:solidFill>
                <a:effectLst/>
                <a:latin typeface="+mn-lt"/>
                <a:ea typeface="+mn-ea"/>
                <a:cs typeface="+mn-cs"/>
              </a:rPr>
              <a:t>Por sus frutos los conoceréis. ¿Acaso se recogen uvas de los espinos, o higos de los abrojos? </a:t>
            </a:r>
            <a:r>
              <a:rPr lang="es-ES_tradnl" sz="1200" b="1" i="0" kern="1200" baseline="30000" noProof="1">
                <a:solidFill>
                  <a:schemeClr val="tx1"/>
                </a:solidFill>
                <a:effectLst/>
                <a:latin typeface="+mn-lt"/>
                <a:ea typeface="+mn-ea"/>
                <a:cs typeface="+mn-cs"/>
              </a:rPr>
              <a:t>17 </a:t>
            </a:r>
            <a:r>
              <a:rPr lang="es-ES_tradnl" sz="1200" b="0" i="0" kern="1200" noProof="1">
                <a:solidFill>
                  <a:schemeClr val="tx1"/>
                </a:solidFill>
                <a:effectLst/>
                <a:latin typeface="+mn-lt"/>
                <a:ea typeface="+mn-ea"/>
                <a:cs typeface="+mn-cs"/>
              </a:rPr>
              <a:t>Así, todo buen árbol da buenos frutos, pero el árbol malo da frutos malos. </a:t>
            </a:r>
            <a:r>
              <a:rPr lang="es-ES_tradnl" sz="1200" b="1" i="0" kern="1200" baseline="30000" noProof="1">
                <a:solidFill>
                  <a:schemeClr val="tx1"/>
                </a:solidFill>
                <a:effectLst/>
                <a:latin typeface="+mn-lt"/>
                <a:ea typeface="+mn-ea"/>
                <a:cs typeface="+mn-cs"/>
              </a:rPr>
              <a:t>18 </a:t>
            </a:r>
            <a:r>
              <a:rPr lang="es-ES_tradnl" sz="1200" b="0" i="0" kern="1200" noProof="1">
                <a:solidFill>
                  <a:schemeClr val="tx1"/>
                </a:solidFill>
                <a:effectLst/>
                <a:latin typeface="+mn-lt"/>
                <a:ea typeface="+mn-ea"/>
                <a:cs typeface="+mn-cs"/>
              </a:rPr>
              <a:t>No puede el buen árbol dar malos frutos, ni el árbol malo dar frutos buenos. </a:t>
            </a:r>
            <a:r>
              <a:rPr lang="es-ES_tradnl" sz="1200" b="1" i="0" kern="1200" baseline="30000" noProof="1">
                <a:solidFill>
                  <a:schemeClr val="tx1"/>
                </a:solidFill>
                <a:effectLst/>
                <a:latin typeface="+mn-lt"/>
                <a:ea typeface="+mn-ea"/>
                <a:cs typeface="+mn-cs"/>
              </a:rPr>
              <a:t>19 </a:t>
            </a:r>
            <a:r>
              <a:rPr lang="es-ES_tradnl" sz="1200" b="0" i="0" kern="1200" noProof="1">
                <a:solidFill>
                  <a:schemeClr val="tx1"/>
                </a:solidFill>
                <a:effectLst/>
                <a:latin typeface="+mn-lt"/>
                <a:ea typeface="+mn-ea"/>
                <a:cs typeface="+mn-cs"/>
              </a:rPr>
              <a:t>Todo árbol que no da buen fruto, es cortado y echado en el fuego. </a:t>
            </a:r>
            <a:r>
              <a:rPr lang="es-ES_tradnl" sz="1200" b="1" i="0" kern="1200" baseline="30000" noProof="1">
                <a:solidFill>
                  <a:schemeClr val="tx1"/>
                </a:solidFill>
                <a:effectLst/>
                <a:latin typeface="+mn-lt"/>
                <a:ea typeface="+mn-ea"/>
                <a:cs typeface="+mn-cs"/>
              </a:rPr>
              <a:t>20 </a:t>
            </a:r>
            <a:r>
              <a:rPr lang="es-ES_tradnl" sz="1200" b="0" i="0" kern="1200" noProof="1">
                <a:solidFill>
                  <a:schemeClr val="tx1"/>
                </a:solidFill>
                <a:effectLst/>
                <a:latin typeface="+mn-lt"/>
                <a:ea typeface="+mn-ea"/>
                <a:cs typeface="+mn-cs"/>
              </a:rPr>
              <a:t>Así que, por sus frutos los conoceréis.</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Mateo 7:21</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21 </a:t>
            </a:r>
            <a:r>
              <a:rPr lang="es-ES_tradnl" sz="1200" b="0" i="0" kern="1200" noProof="1">
                <a:solidFill>
                  <a:schemeClr val="tx1"/>
                </a:solidFill>
                <a:effectLst/>
                <a:latin typeface="+mn-lt"/>
                <a:ea typeface="+mn-ea"/>
                <a:cs typeface="+mn-cs"/>
              </a:rPr>
              <a:t>No todo el que me dice: Señor, Señor, entrará en el reino de los cielos, sino el que hace la voluntad de mi Padre que está en los cielos.</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baseline="300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305B05EE-B136-85ED-3E08-76C6D94F72C7}"/>
              </a:ext>
            </a:extLst>
          </p:cNvPr>
          <p:cNvPicPr>
            <a:picLocks noChangeAspect="1"/>
          </p:cNvPicPr>
          <p:nvPr userDrawn="1"/>
        </p:nvPicPr>
        <p:blipFill>
          <a:blip r:embed="rId2">
            <a:extLst>
              <a:ext uri="{28A0092B-C50C-407E-A947-70E740481C1C}">
                <a14:useLocalDpi xmlns:a14="http://schemas.microsoft.com/office/drawing/2010/main" val="0"/>
              </a:ext>
            </a:extLst>
          </a:blip>
          <a:srcRect t="27351" b="27351"/>
          <a:stretch/>
        </p:blipFill>
        <p:spPr>
          <a:xfrm>
            <a:off x="917884" y="1056357"/>
            <a:ext cx="16466409" cy="4969556"/>
          </a:xfrm>
          <a:prstGeom prst="rect">
            <a:avLst/>
          </a:prstGeom>
        </p:spPr>
      </p:pic>
      <p:sp>
        <p:nvSpPr>
          <p:cNvPr id="3" name="AutoShape 3">
            <a:extLst>
              <a:ext uri="{FF2B5EF4-FFF2-40B4-BE49-F238E27FC236}">
                <a16:creationId xmlns:a16="http://schemas.microsoft.com/office/drawing/2014/main" id="{71955ED7-8ACA-49AC-C767-9F1F91D268F6}"/>
              </a:ext>
            </a:extLst>
          </p:cNvPr>
          <p:cNvSpPr/>
          <p:nvPr userDrawn="1"/>
        </p:nvSpPr>
        <p:spPr>
          <a:xfrm>
            <a:off x="910796" y="6025913"/>
            <a:ext cx="6227572" cy="3204730"/>
          </a:xfrm>
          <a:prstGeom prst="rect">
            <a:avLst/>
          </a:prstGeom>
          <a:solidFill>
            <a:srgbClr val="145C6F"/>
          </a:solidFill>
        </p:spPr>
        <p:txBody>
          <a:bodyPr/>
          <a:lstStyle/>
          <a:p>
            <a:endParaRPr lang="en-US" dirty="0"/>
          </a:p>
        </p:txBody>
      </p:sp>
      <p:grpSp>
        <p:nvGrpSpPr>
          <p:cNvPr id="5" name="Group 4">
            <a:extLst>
              <a:ext uri="{FF2B5EF4-FFF2-40B4-BE49-F238E27FC236}">
                <a16:creationId xmlns:a16="http://schemas.microsoft.com/office/drawing/2014/main" id="{BD7120D6-B8EF-E80B-7F9C-03025FC4517A}"/>
              </a:ext>
            </a:extLst>
          </p:cNvPr>
          <p:cNvGrpSpPr/>
          <p:nvPr userDrawn="1"/>
        </p:nvGrpSpPr>
        <p:grpSpPr>
          <a:xfrm>
            <a:off x="1307509" y="6755052"/>
            <a:ext cx="5595058" cy="1884393"/>
            <a:chOff x="1136726" y="7062583"/>
            <a:chExt cx="5798594" cy="1884393"/>
          </a:xfrm>
        </p:grpSpPr>
        <p:sp>
          <p:nvSpPr>
            <p:cNvPr id="10" name="TextBox 6">
              <a:extLst>
                <a:ext uri="{FF2B5EF4-FFF2-40B4-BE49-F238E27FC236}">
                  <a16:creationId xmlns:a16="http://schemas.microsoft.com/office/drawing/2014/main" id="{CC86B157-3972-E667-55CA-23E76B82CEC6}"/>
                </a:ext>
              </a:extLst>
            </p:cNvPr>
            <p:cNvSpPr txBox="1"/>
            <p:nvPr userDrawn="1"/>
          </p:nvSpPr>
          <p:spPr>
            <a:xfrm>
              <a:off x="1136726" y="7062583"/>
              <a:ext cx="5332916" cy="711926"/>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EL SERMÓN DEL</a:t>
              </a:r>
            </a:p>
          </p:txBody>
        </p:sp>
        <p:sp>
          <p:nvSpPr>
            <p:cNvPr id="13" name="TextBox 6">
              <a:extLst>
                <a:ext uri="{FF2B5EF4-FFF2-40B4-BE49-F238E27FC236}">
                  <a16:creationId xmlns:a16="http://schemas.microsoft.com/office/drawing/2014/main" id="{52A333DC-6BFE-5A1B-0FAE-9C97DF4A040D}"/>
                </a:ext>
              </a:extLst>
            </p:cNvPr>
            <p:cNvSpPr txBox="1"/>
            <p:nvPr userDrawn="1"/>
          </p:nvSpPr>
          <p:spPr>
            <a:xfrm>
              <a:off x="1136726" y="8120018"/>
              <a:ext cx="5798594"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MONTE</a:t>
              </a:r>
            </a:p>
          </p:txBody>
        </p:sp>
      </p:grpSp>
      <p:sp>
        <p:nvSpPr>
          <p:cNvPr id="14" name="AutoShape 4">
            <a:extLst>
              <a:ext uri="{FF2B5EF4-FFF2-40B4-BE49-F238E27FC236}">
                <a16:creationId xmlns:a16="http://schemas.microsoft.com/office/drawing/2014/main" id="{35441892-D58D-E5C5-08B9-5552AB01B3EE}"/>
              </a:ext>
            </a:extLst>
          </p:cNvPr>
          <p:cNvSpPr/>
          <p:nvPr userDrawn="1"/>
        </p:nvSpPr>
        <p:spPr>
          <a:xfrm>
            <a:off x="7164507" y="6025913"/>
            <a:ext cx="10238836" cy="3204730"/>
          </a:xfrm>
          <a:prstGeom prst="rect">
            <a:avLst/>
          </a:prstGeom>
          <a:solidFill>
            <a:schemeClr val="bg1"/>
          </a:solidFill>
        </p:spPr>
        <p:txBody>
          <a:bodyPr/>
          <a:lstStyle/>
          <a:p>
            <a:endParaRPr lang="es-ES_tradnl"/>
          </a:p>
        </p:txBody>
      </p:sp>
      <p:sp>
        <p:nvSpPr>
          <p:cNvPr id="15" name="AutoShape 4">
            <a:extLst>
              <a:ext uri="{FF2B5EF4-FFF2-40B4-BE49-F238E27FC236}">
                <a16:creationId xmlns:a16="http://schemas.microsoft.com/office/drawing/2014/main" id="{AD443451-3F77-C49E-9836-56B127FE5C82}"/>
              </a:ext>
            </a:extLst>
          </p:cNvPr>
          <p:cNvSpPr/>
          <p:nvPr userDrawn="1"/>
        </p:nvSpPr>
        <p:spPr>
          <a:xfrm>
            <a:off x="7164506" y="6025912"/>
            <a:ext cx="10264976" cy="3204730"/>
          </a:xfrm>
          <a:prstGeom prst="rect">
            <a:avLst/>
          </a:prstGeom>
          <a:solidFill>
            <a:srgbClr val="145C6F">
              <a:alpha val="35000"/>
            </a:srgbClr>
          </a:solidFill>
        </p:spPr>
        <p:txBody>
          <a:bodyPr/>
          <a:lstStyle/>
          <a:p>
            <a:endParaRPr lang="es-ES_tradnl"/>
          </a:p>
        </p:txBody>
      </p:sp>
      <p:sp>
        <p:nvSpPr>
          <p:cNvPr id="16" name="TextBox 7">
            <a:extLst>
              <a:ext uri="{FF2B5EF4-FFF2-40B4-BE49-F238E27FC236}">
                <a16:creationId xmlns:a16="http://schemas.microsoft.com/office/drawing/2014/main" id="{1BBD7C59-D525-7279-3D40-DE14F80E0A2C}"/>
              </a:ext>
            </a:extLst>
          </p:cNvPr>
          <p:cNvSpPr txBox="1"/>
          <p:nvPr userDrawn="1"/>
        </p:nvSpPr>
        <p:spPr>
          <a:xfrm>
            <a:off x="7558846" y="6284205"/>
            <a:ext cx="9633681" cy="2643929"/>
          </a:xfrm>
          <a:prstGeom prst="rect">
            <a:avLst/>
          </a:prstGeom>
          <a:noFill/>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s-ES_tradnl" sz="2600" b="0" i="1" spc="169" noProof="0" dirty="0">
                <a:solidFill>
                  <a:srgbClr val="1C2327"/>
                </a:solidFill>
                <a:effectLst/>
                <a:latin typeface="Corbel" panose="020B0503020204020204" pitchFamily="34" charset="0"/>
              </a:rPr>
              <a:t>Durante las próximas semanas, analizaremos la serie de enseñanzas más famosas de Jesús, conocida como el Sermón del Monte, donde Jesús abordó temas desde la ética y las actitudes hasta las acciones y sus consecuencias. Él sentó las bases de la verdad para todos aquellos que lo seguirían.</a:t>
            </a:r>
            <a:endParaRPr lang="es-ES_tradnl" sz="2600" b="0" i="0" noProof="0" dirty="0">
              <a:effectLst/>
              <a:latin typeface="Franklin Gothic Medium" panose="020B0603020102020204" pitchFamily="34" charset="0"/>
            </a:endParaRPr>
          </a:p>
        </p:txBody>
      </p:sp>
      <p:sp>
        <p:nvSpPr>
          <p:cNvPr id="17" name="TextBox 8">
            <a:extLst>
              <a:ext uri="{FF2B5EF4-FFF2-40B4-BE49-F238E27FC236}">
                <a16:creationId xmlns:a16="http://schemas.microsoft.com/office/drawing/2014/main" id="{6A618317-E875-72A1-207F-C6AF7BF2D16A}"/>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12, UNIDAD 1, MARZO A AGOSTO 2026</a:t>
            </a:r>
          </a:p>
        </p:txBody>
      </p:sp>
      <p:pic>
        <p:nvPicPr>
          <p:cNvPr id="18" name="Picture 17">
            <a:extLst>
              <a:ext uri="{FF2B5EF4-FFF2-40B4-BE49-F238E27FC236}">
                <a16:creationId xmlns:a16="http://schemas.microsoft.com/office/drawing/2014/main" id="{931A036E-5B14-7DFD-E8C0-809B2F6D21B4}"/>
              </a:ext>
            </a:extLst>
          </p:cNvPr>
          <p:cNvPicPr>
            <a:picLocks noChangeAspect="1"/>
          </p:cNvPicPr>
          <p:nvPr userDrawn="1"/>
        </p:nvPicPr>
        <p:blipFill>
          <a:blip r:embed="rId3"/>
          <a:srcRect/>
          <a:stretch/>
        </p:blipFill>
        <p:spPr>
          <a:xfrm>
            <a:off x="16124042" y="1409700"/>
            <a:ext cx="905435" cy="914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32004"/>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145C6F">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a:solidFill>
            <a:srgbClr val="CCC9D9"/>
          </a:solidFill>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145C6F">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s-ES_tradnl"/>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2554FAA8-DC88-7EED-9E21-A3DAB1DC2994}"/>
              </a:ext>
            </a:extLst>
          </p:cNvPr>
          <p:cNvSpPr txBox="1"/>
          <p:nvPr userDrawn="1"/>
        </p:nvSpPr>
        <p:spPr>
          <a:xfrm>
            <a:off x="2837554" y="5042087"/>
            <a:ext cx="3127777" cy="833754"/>
          </a:xfrm>
          <a:prstGeom prst="rect">
            <a:avLst/>
          </a:prstGeom>
        </p:spPr>
        <p:txBody>
          <a:bodyPr wrap="square" lIns="0" tIns="0" rIns="0" bIns="0" rtlCol="0" anchor="t">
            <a:spAutoFit/>
          </a:bodyPr>
          <a:lstStyle/>
          <a:p>
            <a:pPr algn="ctr">
              <a:lnSpc>
                <a:spcPts val="3359"/>
              </a:lnSpc>
            </a:pPr>
            <a:r>
              <a:rPr lang="en-US" sz="2600" dirty="0">
                <a:solidFill>
                  <a:srgbClr val="FFFFFF"/>
                </a:solidFill>
                <a:latin typeface="Franklin Gothic Medium" panose="020B0603020102020204" pitchFamily="34" charset="0"/>
              </a:rPr>
              <a:t>VERSÍCULO CLAVE</a:t>
            </a:r>
          </a:p>
          <a:p>
            <a:pPr algn="ctr">
              <a:lnSpc>
                <a:spcPts val="3359"/>
              </a:lnSpc>
            </a:pPr>
            <a:r>
              <a:rPr lang="es-ES_tradnl" sz="2400" noProof="1">
                <a:solidFill>
                  <a:srgbClr val="FFFFFF"/>
                </a:solidFill>
                <a:latin typeface="Franklin Gothic Medium" panose="020B0603020102020204" pitchFamily="34" charset="0"/>
              </a:rPr>
              <a:t>Mateo 7:13</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24" r="17124"/>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s-ES_tradnl"/>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ELIGE CUIDADOSAMENTE</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24" r="17124"/>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s-ES_tradnl"/>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86100"/>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OBEDECE </a:t>
            </a:r>
            <a:br>
              <a:rPr lang="en-US" sz="5400" dirty="0">
                <a:solidFill>
                  <a:srgbClr val="FFFFFF"/>
                </a:solidFill>
                <a:latin typeface="Franklin Gothic Medium" panose="020B0603020102020204" pitchFamily="34" charset="0"/>
              </a:rPr>
            </a:br>
            <a:r>
              <a:rPr lang="en-US" sz="5400" dirty="0">
                <a:solidFill>
                  <a:srgbClr val="FFFFFF"/>
                </a:solidFill>
                <a:latin typeface="Franklin Gothic Medium" panose="020B0603020102020204" pitchFamily="34" charset="0"/>
              </a:rPr>
              <a:t>Y CONOCE A DIOS</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t="9649" r="8569" b="1081"/>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145C6F"/>
          </a:solidFill>
        </p:spPr>
        <p:txBody>
          <a:bodyPr/>
          <a:lstStyle/>
          <a:p>
            <a:endParaRPr lang="es-ES_tradnl"/>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HAZ DE JESÚS </a:t>
            </a:r>
            <a:br>
              <a:rPr lang="en-US" sz="5400" cap="all" baseline="0" dirty="0">
                <a:solidFill>
                  <a:srgbClr val="FFFFFF"/>
                </a:solidFill>
                <a:latin typeface="Franklin Gothic Medium" panose="020B0603020102020204" pitchFamily="34" charset="0"/>
              </a:rPr>
            </a:br>
            <a:r>
              <a:rPr lang="en-US" sz="5400" cap="all" baseline="0" dirty="0">
                <a:solidFill>
                  <a:srgbClr val="FFFFFF"/>
                </a:solidFill>
                <a:latin typeface="Franklin Gothic Medium" panose="020B0603020102020204" pitchFamily="34" charset="0"/>
              </a:rPr>
              <a:t>TU FUNDAMENTO</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F1DB30-BAAD-55E0-8683-C11156F13DB6}"/>
              </a:ext>
            </a:extLst>
          </p:cNvPr>
          <p:cNvPicPr>
            <a:picLocks noChangeAspect="1"/>
          </p:cNvPicPr>
          <p:nvPr userDrawn="1"/>
        </p:nvPicPr>
        <p:blipFill>
          <a:blip r:embed="rId2">
            <a:extLst>
              <a:ext uri="{28A0092B-C50C-407E-A947-70E740481C1C}">
                <a14:useLocalDpi xmlns:a14="http://schemas.microsoft.com/office/drawing/2010/main" val="0"/>
              </a:ext>
            </a:extLst>
          </a:blip>
          <a:srcRect l="23982" r="2398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145C6F"/>
          </a:solidFill>
        </p:spPr>
        <p:txBody>
          <a:bodyPr/>
          <a:lstStyle/>
          <a:p>
            <a:endParaRPr lang="en-US" dirty="0"/>
          </a:p>
        </p:txBody>
      </p:sp>
      <p:sp>
        <p:nvSpPr>
          <p:cNvPr id="6" name="TextBox 5">
            <a:extLst>
              <a:ext uri="{FF2B5EF4-FFF2-40B4-BE49-F238E27FC236}">
                <a16:creationId xmlns:a16="http://schemas.microsoft.com/office/drawing/2014/main" id="{9AD4B356-1D5F-E2D9-E664-C973DCE954FC}"/>
              </a:ext>
            </a:extLst>
          </p:cNvPr>
          <p:cNvSpPr txBox="1"/>
          <p:nvPr userDrawn="1"/>
        </p:nvSpPr>
        <p:spPr>
          <a:xfrm>
            <a:off x="1371600" y="1579764"/>
            <a:ext cx="8915399" cy="796949"/>
          </a:xfrm>
          <a:prstGeom prst="rect">
            <a:avLst/>
          </a:prstGeom>
        </p:spPr>
        <p:txBody>
          <a:bodyPr wrap="square" lIns="0" tIns="0" rIns="0" bIns="0" rtlCol="0" anchor="ctr" anchorCtr="0">
            <a:spAutoFit/>
          </a:bodyPr>
          <a:lstStyle/>
          <a:p>
            <a:pPr>
              <a:lnSpc>
                <a:spcPts val="6599"/>
              </a:lnSpc>
            </a:pPr>
            <a:r>
              <a:rPr lang="en-US" sz="5000"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145C6F"/>
          </a:solidFill>
          <a:ln>
            <a:noFill/>
          </a:ln>
        </p:spPr>
        <p:txBody>
          <a:bodyPr/>
          <a:lstStyle/>
          <a:p>
            <a:endParaRPr lang="es-ES_tradnl"/>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txBody>
          <a:bodyPr/>
          <a:lstStyle/>
          <a:p>
            <a:endParaRPr lang="es-ES_tradnl"/>
          </a:p>
        </p:txBody>
      </p:sp>
      <p:sp>
        <p:nvSpPr>
          <p:cNvPr id="6" name="TextBox 5">
            <a:extLst>
              <a:ext uri="{FF2B5EF4-FFF2-40B4-BE49-F238E27FC236}">
                <a16:creationId xmlns:a16="http://schemas.microsoft.com/office/drawing/2014/main" id="{6164A58F-8655-F7F7-860C-97E8817E8D15}"/>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s-ES_tradnl"/>
            </a:p>
          </p:txBody>
        </p:sp>
      </p:grpSp>
      <p:sp>
        <p:nvSpPr>
          <p:cNvPr id="8" name="AutoShape 7">
            <a:extLst>
              <a:ext uri="{FF2B5EF4-FFF2-40B4-BE49-F238E27FC236}">
                <a16:creationId xmlns:a16="http://schemas.microsoft.com/office/drawing/2014/main" id="{3F610FF4-2B60-ABC1-FB94-125F76CF7806}"/>
              </a:ext>
            </a:extLst>
          </p:cNvPr>
          <p:cNvSpPr/>
          <p:nvPr/>
        </p:nvSpPr>
        <p:spPr>
          <a:xfrm>
            <a:off x="9702445" y="4623373"/>
            <a:ext cx="8600872" cy="64008"/>
          </a:xfrm>
          <a:prstGeom prst="rect">
            <a:avLst/>
          </a:prstGeom>
          <a:solidFill>
            <a:srgbClr val="145C6F"/>
          </a:solidFill>
        </p:spPr>
        <p:txBody>
          <a:bodyPr/>
          <a:lstStyle/>
          <a:p>
            <a:endParaRPr lang="es-ES_tradnl"/>
          </a:p>
        </p:txBody>
      </p:sp>
      <p:sp>
        <p:nvSpPr>
          <p:cNvPr id="2" name="TextBox 1">
            <a:extLst>
              <a:ext uri="{FF2B5EF4-FFF2-40B4-BE49-F238E27FC236}">
                <a16:creationId xmlns:a16="http://schemas.microsoft.com/office/drawing/2014/main" id="{6CAAA600-CB63-CA59-250E-ED2D0004BB1A}"/>
              </a:ext>
            </a:extLst>
          </p:cNvPr>
          <p:cNvSpPr txBox="1"/>
          <p:nvPr userDrawn="1"/>
        </p:nvSpPr>
        <p:spPr>
          <a:xfrm>
            <a:off x="9702445" y="5048768"/>
            <a:ext cx="6567460" cy="2103140"/>
          </a:xfrm>
          <a:prstGeom prst="rect">
            <a:avLst/>
          </a:prstGeom>
        </p:spPr>
        <p:txBody>
          <a:bodyPr lIns="0" tIns="0" rIns="0" bIns="0" rtlCol="0" anchor="t">
            <a:spAutoFit/>
          </a:bodyPr>
          <a:lstStyle/>
          <a:p>
            <a:pPr>
              <a:lnSpc>
                <a:spcPts val="1919"/>
              </a:lnSpc>
            </a:pPr>
            <a:r>
              <a:rPr lang="es-ES_tradnl" sz="1499" spc="97" noProof="0" dirty="0">
                <a:solidFill>
                  <a:srgbClr val="FFFFFF"/>
                </a:solidFill>
                <a:latin typeface="Corbel" panose="020B0503020204020204" pitchFamily="34" charset="0"/>
              </a:rPr>
              <a:t>Las fotografías son propiedad de </a:t>
            </a:r>
            <a:r>
              <a:rPr lang="en-US" sz="1499" spc="97" dirty="0">
                <a:solidFill>
                  <a:srgbClr val="FFFFFF"/>
                </a:solidFill>
                <a:latin typeface="Corbel" panose="020B0503020204020204" pitchFamily="34" charset="0"/>
              </a:rPr>
              <a:t>GPH y Getty Images.</a:t>
            </a:r>
          </a:p>
          <a:p>
            <a:pPr>
              <a:lnSpc>
                <a:spcPts val="1919"/>
              </a:lnSpc>
            </a:pPr>
            <a:endParaRPr lang="en-US" sz="1499" spc="97" dirty="0">
              <a:solidFill>
                <a:srgbClr val="FFFFFF"/>
              </a:solidFill>
              <a:latin typeface="Corbel" panose="020B0503020204020204" pitchFamily="34" charset="0"/>
            </a:endParaRPr>
          </a:p>
          <a:p>
            <a:r>
              <a:rPr lang="es-ES_tradnl" sz="15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500" noProof="0" dirty="0">
              <a:solidFill>
                <a:schemeClr val="bg1"/>
              </a:solidFill>
              <a:effectLst/>
              <a:latin typeface="Minion Pro"/>
            </a:endParaRPr>
          </a:p>
          <a:p>
            <a:r>
              <a:rPr lang="es-ES_tradnl" sz="1500" noProof="0" dirty="0">
                <a:solidFill>
                  <a:schemeClr val="bg1"/>
                </a:solidFill>
                <a:effectLst/>
                <a:latin typeface="Minion Pro"/>
              </a:rPr>
              <a:t>El texto bíblico indicado con «</a:t>
            </a:r>
            <a:r>
              <a:rPr lang="es-ES_tradnl" sz="1500" cap="small" baseline="0" noProof="0" dirty="0" err="1">
                <a:solidFill>
                  <a:schemeClr val="bg1"/>
                </a:solidFill>
                <a:effectLst/>
                <a:latin typeface="Minion Pro"/>
              </a:rPr>
              <a:t>ntv</a:t>
            </a:r>
            <a:r>
              <a:rPr lang="es-ES_tradnl" sz="1500" noProof="0" dirty="0">
                <a:solidFill>
                  <a:schemeClr val="bg1"/>
                </a:solidFill>
                <a:effectLst/>
                <a:latin typeface="Minion Pro"/>
              </a:rPr>
              <a:t>» ha sido tomado de la Santa Biblia, Nueva Traducción Viviente, copyright © 2010. Usadas con permiso de Tyndale House </a:t>
            </a:r>
            <a:r>
              <a:rPr lang="es-ES_tradnl" sz="1500" noProof="0" dirty="0" err="1">
                <a:solidFill>
                  <a:schemeClr val="bg1"/>
                </a:solidFill>
                <a:effectLst/>
                <a:latin typeface="Minion Pro"/>
              </a:rPr>
              <a:t>Publishers</a:t>
            </a:r>
            <a:r>
              <a:rPr lang="es-ES_tradnl" sz="1500" noProof="0" dirty="0">
                <a:solidFill>
                  <a:schemeClr val="bg1"/>
                </a:solidFill>
                <a:effectLst/>
                <a:latin typeface="Minion Pro"/>
              </a:rPr>
              <a:t>, Carol </a:t>
            </a:r>
            <a:r>
              <a:rPr lang="es-ES_tradnl" sz="1500" noProof="0" dirty="0" err="1">
                <a:solidFill>
                  <a:schemeClr val="bg1"/>
                </a:solidFill>
                <a:effectLst/>
                <a:latin typeface="Minion Pro"/>
              </a:rPr>
              <a:t>Stream</a:t>
            </a:r>
            <a:r>
              <a:rPr lang="es-ES_tradnl" sz="1500" noProof="0" dirty="0">
                <a:solidFill>
                  <a:schemeClr val="bg1"/>
                </a:solidFill>
                <a:effectLst/>
                <a:latin typeface="Minion Pro"/>
              </a:rPr>
              <a:t>, Illinois 60188. Todos los derechos reservados.</a:t>
            </a:r>
          </a:p>
        </p:txBody>
      </p:sp>
      <p:sp>
        <p:nvSpPr>
          <p:cNvPr id="10" name="TextBox 9">
            <a:extLst>
              <a:ext uri="{FF2B5EF4-FFF2-40B4-BE49-F238E27FC236}">
                <a16:creationId xmlns:a16="http://schemas.microsoft.com/office/drawing/2014/main" id="{E5AFB671-7ED6-1A5D-08A6-AC60A9F88281}"/>
              </a:ext>
            </a:extLst>
          </p:cNvPr>
          <p:cNvSpPr txBox="1"/>
          <p:nvPr userDrawn="1"/>
        </p:nvSpPr>
        <p:spPr>
          <a:xfrm>
            <a:off x="9702445" y="2598378"/>
            <a:ext cx="6567460" cy="163455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a:t>
            </a:r>
            <a:r>
              <a:rPr lang="en-US" sz="2600" spc="169" dirty="0" err="1">
                <a:solidFill>
                  <a:srgbClr val="FFFFFF"/>
                </a:solidFill>
                <a:latin typeface="Franklin Gothic Medium" panose="020B0603020102020204" pitchFamily="34" charset="0"/>
              </a:rPr>
              <a:t>por</a:t>
            </a:r>
            <a:r>
              <a:rPr lang="en-US" sz="2600" spc="169" dirty="0">
                <a:solidFill>
                  <a:srgbClr val="FFFFFF"/>
                </a:solidFill>
                <a:latin typeface="Franklin Gothic Medium" panose="020B0603020102020204" pitchFamily="34" charset="0"/>
              </a:rPr>
              <a:t>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Todos </a:t>
            </a:r>
            <a:r>
              <a:rPr lang="en-US" sz="1613" b="0" i="1" spc="104" dirty="0" err="1">
                <a:solidFill>
                  <a:srgbClr val="FFFFFF"/>
                </a:solidFill>
                <a:latin typeface="Franklin Gothic Medium" panose="020B0603020102020204" pitchFamily="34" charset="0"/>
              </a:rPr>
              <a:t>los</a:t>
            </a:r>
            <a:r>
              <a:rPr lang="en-US" sz="1613" b="0" i="1" spc="104" dirty="0">
                <a:solidFill>
                  <a:srgbClr val="FFFFFF"/>
                </a:solidFill>
                <a:latin typeface="Franklin Gothic Medium" panose="020B0603020102020204" pitchFamily="34" charset="0"/>
              </a:rPr>
              <a:t> derechos </a:t>
            </a:r>
            <a:r>
              <a:rPr lang="en-US" sz="1613" b="0" i="1" spc="104" dirty="0" err="1">
                <a:solidFill>
                  <a:srgbClr val="FFFFFF"/>
                </a:solidFill>
                <a:latin typeface="Franklin Gothic Medium" panose="020B0603020102020204" pitchFamily="34" charset="0"/>
              </a:rPr>
              <a:t>reservados</a:t>
            </a:r>
            <a:r>
              <a:rPr lang="en-US" sz="1613" b="0" i="1" spc="104" dirty="0">
                <a:solidFill>
                  <a:srgbClr val="FFFFFF"/>
                </a:solidFill>
                <a:latin typeface="Franklin Gothic Medium" panose="020B0603020102020204" pitchFamily="34" charset="0"/>
              </a:rPr>
              <a:t>.</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sp>
        <p:nvSpPr>
          <p:cNvPr id="6" name="AutoShape 4">
            <a:extLst>
              <a:ext uri="{FF2B5EF4-FFF2-40B4-BE49-F238E27FC236}">
                <a16:creationId xmlns:a16="http://schemas.microsoft.com/office/drawing/2014/main" id="{11AED6F0-D741-E59C-5320-4341668D65EE}"/>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
        <p:nvSpPr>
          <p:cNvPr id="7" name="AutoShape 7">
            <a:extLst>
              <a:ext uri="{FF2B5EF4-FFF2-40B4-BE49-F238E27FC236}">
                <a16:creationId xmlns:a16="http://schemas.microsoft.com/office/drawing/2014/main" id="{3F215BB8-DF03-55E1-DCF3-38568CB8DC7B}"/>
              </a:ext>
            </a:extLst>
          </p:cNvPr>
          <p:cNvSpPr/>
          <p:nvPr userDrawn="1"/>
        </p:nvSpPr>
        <p:spPr>
          <a:xfrm>
            <a:off x="9687128" y="5600700"/>
            <a:ext cx="8600872" cy="62928"/>
          </a:xfrm>
          <a:prstGeom prst="rect">
            <a:avLst/>
          </a:prstGeom>
          <a:solidFill>
            <a:srgbClr val="145C6F"/>
          </a:solidFill>
          <a:ln>
            <a:noFill/>
          </a:ln>
        </p:spPr>
        <p:txBody>
          <a:bodyPr/>
          <a:lstStyle/>
          <a:p>
            <a:endParaRPr lang="es-ES_tradnl"/>
          </a:p>
        </p:txBody>
      </p:sp>
      <p:sp>
        <p:nvSpPr>
          <p:cNvPr id="8" name="TextBox 7">
            <a:extLst>
              <a:ext uri="{FF2B5EF4-FFF2-40B4-BE49-F238E27FC236}">
                <a16:creationId xmlns:a16="http://schemas.microsoft.com/office/drawing/2014/main" id="{49C33C8D-C3E8-62ED-36C3-FDC42BB4585A}"/>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pic>
        <p:nvPicPr>
          <p:cNvPr id="9" name="Picture 8" descr="Close-up of a book open&#10;&#10;AI-generated content may be incorrect.">
            <a:extLst>
              <a:ext uri="{FF2B5EF4-FFF2-40B4-BE49-F238E27FC236}">
                <a16:creationId xmlns:a16="http://schemas.microsoft.com/office/drawing/2014/main" id="{0E40B95C-09C8-5BBA-2E91-B761176C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34" y="5443"/>
            <a:ext cx="9241971" cy="10281557"/>
          </a:xfrm>
          <a:prstGeom prst="rect">
            <a:avLst/>
          </a:prstGeom>
        </p:spPr>
      </p:pic>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solidFill>
            <a:srgbClr val="CCC9D9"/>
          </a:solidFill>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145C6F"/>
          </a:solidFill>
        </p:spPr>
        <p:txBody>
          <a:bodyPr/>
          <a:lstStyle/>
          <a:p>
            <a:endParaRPr lang="es-ES_tradnl"/>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429000" y="9715500"/>
            <a:ext cx="11091481" cy="397738"/>
          </a:xfrm>
          <a:prstGeom prst="rect">
            <a:avLst/>
          </a:prstGeom>
          <a:solidFill>
            <a:srgbClr val="145C6F"/>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7—COMPROMETIDOS CON CRISTO</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Mateo 7:22,23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MILAGROS DE DOS CARAS</a:t>
            </a:r>
          </a:p>
        </p:txBody>
      </p:sp>
      <p:sp>
        <p:nvSpPr>
          <p:cNvPr id="2" name="TextBox 5">
            <a:extLst>
              <a:ext uri="{FF2B5EF4-FFF2-40B4-BE49-F238E27FC236}">
                <a16:creationId xmlns:a16="http://schemas.microsoft.com/office/drawing/2014/main" id="{BFDC9398-3C37-F9AD-6A71-C4D34FC7E6B6}"/>
              </a:ext>
            </a:extLst>
          </p:cNvPr>
          <p:cNvSpPr txBox="1"/>
          <p:nvPr/>
        </p:nvSpPr>
        <p:spPr>
          <a:xfrm>
            <a:off x="9372600"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Mateo 7:21</a:t>
            </a:r>
          </a:p>
        </p:txBody>
      </p:sp>
      <p:sp>
        <p:nvSpPr>
          <p:cNvPr id="3" name="TextBox 6">
            <a:extLst>
              <a:ext uri="{FF2B5EF4-FFF2-40B4-BE49-F238E27FC236}">
                <a16:creationId xmlns:a16="http://schemas.microsoft.com/office/drawing/2014/main" id="{F4BB7D9C-6AE1-0D78-FCC6-8133B5812527}"/>
              </a:ext>
            </a:extLst>
          </p:cNvPr>
          <p:cNvSpPr txBox="1"/>
          <p:nvPr/>
        </p:nvSpPr>
        <p:spPr>
          <a:xfrm>
            <a:off x="9372600"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DOS TIPOS DE SEGUIDORES</a:t>
            </a:r>
          </a:p>
        </p:txBody>
      </p:sp>
    </p:spTree>
    <p:extLst>
      <p:ext uri="{BB962C8B-B14F-4D97-AF65-F5344CB8AC3E}">
        <p14:creationId xmlns:p14="http://schemas.microsoft.com/office/powerpoint/2010/main" val="3663860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762000" y="3771900"/>
            <a:ext cx="92964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pueden los creyentes asegurarse de que su relación fundamental con Jesús se mantenga sólida mientras continúan haciendo buenas obras en su nombre?</a:t>
            </a:r>
          </a:p>
        </p:txBody>
      </p:sp>
    </p:spTree>
    <p:extLst>
      <p:ext uri="{BB962C8B-B14F-4D97-AF65-F5344CB8AC3E}">
        <p14:creationId xmlns:p14="http://schemas.microsoft.com/office/powerpoint/2010/main" val="463717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Mateo 7:24–27</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DOS FUNDAMENTOS</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F6EE60-97CE-096B-DE9D-CDB9F54ECF43}"/>
              </a:ext>
            </a:extLst>
          </p:cNvPr>
          <p:cNvSpPr txBox="1"/>
          <p:nvPr/>
        </p:nvSpPr>
        <p:spPr>
          <a:xfrm>
            <a:off x="2141034" y="3813717"/>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266E8908-7924-72A8-1BDB-03B2DC86E2B5}"/>
              </a:ext>
            </a:extLst>
          </p:cNvPr>
          <p:cNvSpPr txBox="1"/>
          <p:nvPr/>
        </p:nvSpPr>
        <p:spPr>
          <a:xfrm>
            <a:off x="762000" y="3813717"/>
            <a:ext cx="92964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es en la práctica cuando la vida de alguien se construye sobre la arena?</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¿De qué maneras requiere el crecimiento espiritual intención y planificación?</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Mateo 7:28,29</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DOS TIPOS DE AUTORIDAD</a:t>
            </a:r>
          </a:p>
        </p:txBody>
      </p:sp>
      <p:sp>
        <p:nvSpPr>
          <p:cNvPr id="2" name="TextBox 5">
            <a:extLst>
              <a:ext uri="{FF2B5EF4-FFF2-40B4-BE49-F238E27FC236}">
                <a16:creationId xmlns:a16="http://schemas.microsoft.com/office/drawing/2014/main" id="{E88C96F0-2B4E-FF2E-5856-1B9B3D39A728}"/>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Mateo 7:24–27</a:t>
            </a:r>
          </a:p>
        </p:txBody>
      </p:sp>
      <p:sp>
        <p:nvSpPr>
          <p:cNvPr id="3" name="TextBox 6">
            <a:extLst>
              <a:ext uri="{FF2B5EF4-FFF2-40B4-BE49-F238E27FC236}">
                <a16:creationId xmlns:a16="http://schemas.microsoft.com/office/drawing/2014/main" id="{D02C7BAE-918E-F10D-F4C1-9A9528DB718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DOS FUNDAMENTOS</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95700"/>
            <a:ext cx="91440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cree que los oyentes de Jesús podían reconocer su autoridad?</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¿Cuáles son las diferencias entre hablar con autoridad humana (como los escribas) </a:t>
            </a:r>
            <a:br>
              <a:rPr lang="es-ES_tradnl" sz="3600" noProof="1">
                <a:solidFill>
                  <a:schemeClr val="bg1"/>
                </a:solidFill>
                <a:latin typeface="Corbel" panose="020B0503020204020204" pitchFamily="34" charset="0"/>
              </a:rPr>
            </a:br>
            <a:r>
              <a:rPr lang="es-ES_tradnl" sz="3600" noProof="1">
                <a:solidFill>
                  <a:schemeClr val="bg1"/>
                </a:solidFill>
                <a:latin typeface="Corbel" panose="020B0503020204020204" pitchFamily="34" charset="0"/>
              </a:rPr>
              <a:t>y hablar con autoridad divina (como Jesús y los discípulos)?</a:t>
            </a:r>
          </a:p>
        </p:txBody>
      </p:sp>
    </p:spTree>
    <p:extLst>
      <p:ext uri="{BB962C8B-B14F-4D97-AF65-F5344CB8AC3E}">
        <p14:creationId xmlns:p14="http://schemas.microsoft.com/office/powerpoint/2010/main" val="9555553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371600" y="3238500"/>
            <a:ext cx="7391400" cy="6063198"/>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2800" dirty="0">
                <a:solidFill>
                  <a:schemeClr val="bg1"/>
                </a:solidFill>
                <a:latin typeface="Corbel" panose="020B0503020204020204" pitchFamily="34" charset="0"/>
                <a:ea typeface="Palatino" pitchFamily="2" charset="77"/>
                <a:cs typeface="Calibri" panose="020F0502020204030204" pitchFamily="34" charset="0"/>
              </a:rPr>
              <a:t>Spend time prayerfully considering the alternatives presented in this lesson. Are you headed in the right direction? Or do you need to start living out Jesus’ teachings?</a:t>
            </a:r>
          </a:p>
          <a:p>
            <a:pPr marL="571500" indent="-571500">
              <a:spcAft>
                <a:spcPts val="1800"/>
              </a:spcAft>
              <a:buFont typeface="Arial" panose="020B0604020202020204" pitchFamily="34" charset="0"/>
              <a:buChar char="•"/>
            </a:pPr>
            <a:r>
              <a:rPr lang="en-US" sz="2800" dirty="0">
                <a:solidFill>
                  <a:schemeClr val="bg1"/>
                </a:solidFill>
                <a:latin typeface="Corbel" panose="020B0503020204020204" pitchFamily="34" charset="0"/>
                <a:ea typeface="Palatino" pitchFamily="2" charset="77"/>
                <a:cs typeface="Calibri" panose="020F0502020204030204" pitchFamily="34" charset="0"/>
              </a:rPr>
              <a:t>Think about the people in your life who are on the wide road to destruction. Pray for the Holy Spirit to prepare their hearts, and then share the gospel with the urgency it deserves. </a:t>
            </a:r>
          </a:p>
          <a:p>
            <a:pPr marL="571500" indent="-571500">
              <a:spcAft>
                <a:spcPts val="1800"/>
              </a:spcAft>
              <a:buFont typeface="Arial" panose="020B0604020202020204" pitchFamily="34" charset="0"/>
              <a:buChar char="•"/>
            </a:pPr>
            <a:r>
              <a:rPr lang="en-US" sz="2800" dirty="0">
                <a:solidFill>
                  <a:schemeClr val="bg1"/>
                </a:solidFill>
                <a:latin typeface="Corbel" panose="020B0503020204020204" pitchFamily="34" charset="0"/>
                <a:ea typeface="Palatino" pitchFamily="2" charset="77"/>
                <a:cs typeface="Calibri" panose="020F0502020204030204" pitchFamily="34" charset="0"/>
              </a:rPr>
              <a:t>When fellow believers are going through difficult seasons, offer prayer and encouragement. If they are faithfully following Jesus, their lives are built on an unshakable foundation. </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906385" cy="1107996"/>
          </a:xfrm>
          <a:prstGeom prst="rect">
            <a:avLst/>
          </a:prstGeom>
        </p:spPr>
        <p:txBody>
          <a:bodyPr wrap="square" lIns="0" tIns="0" rIns="0" bIns="0" rtlCol="0" anchor="t">
            <a:spAutoFit/>
          </a:bodyPr>
          <a:lstStyle/>
          <a:p>
            <a:r>
              <a:rPr lang="es-ES_tradnl" sz="3600" i="1" noProof="1">
                <a:solidFill>
                  <a:schemeClr val="bg1"/>
                </a:solidFill>
                <a:latin typeface="Corbel" panose="020B0503020204020204" pitchFamily="34" charset="0"/>
              </a:rPr>
              <a:t>Dios recompensa a quienes </a:t>
            </a:r>
            <a:br>
              <a:rPr lang="es-ES_tradnl" sz="3600" i="1" noProof="1">
                <a:solidFill>
                  <a:schemeClr val="bg1"/>
                </a:solidFill>
                <a:latin typeface="Corbel" panose="020B0503020204020204" pitchFamily="34" charset="0"/>
              </a:rPr>
            </a:br>
            <a:r>
              <a:rPr lang="es-ES_tradnl" sz="3600" i="1" noProof="1">
                <a:solidFill>
                  <a:schemeClr val="bg1"/>
                </a:solidFill>
                <a:latin typeface="Corbel" panose="020B0503020204020204" pitchFamily="34" charset="0"/>
              </a:rPr>
              <a:t>eligen seguir Sus caminos.</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8</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FIELES A DIOS EN BABILONIA</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14D5C36D-94CB-CCE0-3A6E-1BF9B0E9452B}"/>
              </a:ext>
            </a:extLst>
          </p:cNvPr>
          <p:cNvSpPr txBox="1"/>
          <p:nvPr/>
        </p:nvSpPr>
        <p:spPr>
          <a:xfrm>
            <a:off x="9702445" y="5981700"/>
            <a:ext cx="7213955" cy="1107996"/>
          </a:xfrm>
          <a:prstGeom prst="rect">
            <a:avLst/>
          </a:prstGeom>
        </p:spPr>
        <p:txBody>
          <a:bodyPr wrap="square" lIns="0" tIns="0" rIns="0" bIns="0" rtlCol="0" anchor="t">
            <a:spAutoFit/>
          </a:bodyPr>
          <a:lstStyle/>
          <a:p>
            <a:r>
              <a:rPr lang="es-ES_tradnl" sz="3600" i="1" noProof="1">
                <a:solidFill>
                  <a:schemeClr val="bg1"/>
                </a:solidFill>
                <a:latin typeface="Corbel" panose="020B0503020204020204" pitchFamily="34" charset="0"/>
              </a:rPr>
              <a:t>Jesús espera un compromiso </a:t>
            </a:r>
            <a:br>
              <a:rPr lang="es-ES_tradnl" sz="3600" i="1" noProof="1">
                <a:solidFill>
                  <a:schemeClr val="bg1"/>
                </a:solidFill>
                <a:latin typeface="Corbel" panose="020B0503020204020204" pitchFamily="34" charset="0"/>
              </a:rPr>
            </a:br>
            <a:r>
              <a:rPr lang="es-ES_tradnl" sz="3600" i="1" noProof="1">
                <a:solidFill>
                  <a:schemeClr val="bg1"/>
                </a:solidFill>
                <a:latin typeface="Corbel" panose="020B0503020204020204" pitchFamily="34" charset="0"/>
              </a:rPr>
              <a:t>total de sus discípulos.</a:t>
            </a:r>
          </a:p>
        </p:txBody>
      </p:sp>
      <p:sp>
        <p:nvSpPr>
          <p:cNvPr id="5" name="TextBox 4">
            <a:extLst>
              <a:ext uri="{FF2B5EF4-FFF2-40B4-BE49-F238E27FC236}">
                <a16:creationId xmlns:a16="http://schemas.microsoft.com/office/drawing/2014/main" id="{C997890B-3767-E892-6BCD-5C51C0EAAFB0}"/>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7</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COMPROMETIDOS CON CRISTO</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700340"/>
            <a:ext cx="8305800" cy="2215991"/>
          </a:xfrm>
          <a:prstGeom prst="rect">
            <a:avLst/>
          </a:prstGeom>
        </p:spPr>
        <p:txBody>
          <a:bodyPr wrap="square" lIns="0" tIns="0" rIns="0" bIns="0" rtlCol="0" anchor="ctr">
            <a:spAutoFit/>
          </a:bodyPr>
          <a:lstStyle/>
          <a:p>
            <a:r>
              <a:rPr lang="es-ES_tradnl" sz="3600" noProof="1">
                <a:solidFill>
                  <a:schemeClr val="bg1"/>
                </a:solidFill>
                <a:latin typeface="Corbel" panose="020B0503020204020204" pitchFamily="34" charset="0"/>
              </a:rPr>
              <a:t>Entrad por la puerta estrecha; porque ancha es la puerta, y espacioso el camino que </a:t>
            </a:r>
            <a:br>
              <a:rPr lang="es-ES_tradnl" sz="3600" noProof="1">
                <a:solidFill>
                  <a:schemeClr val="bg1"/>
                </a:solidFill>
                <a:latin typeface="Corbel" panose="020B0503020204020204" pitchFamily="34" charset="0"/>
              </a:rPr>
            </a:br>
            <a:r>
              <a:rPr lang="es-ES_tradnl" sz="3600" noProof="1">
                <a:solidFill>
                  <a:schemeClr val="bg1"/>
                </a:solidFill>
                <a:latin typeface="Corbel" panose="020B0503020204020204" pitchFamily="34" charset="0"/>
              </a:rPr>
              <a:t>lleva a la perdición, y muchos son los que entran por ella.</a:t>
            </a:r>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DOS CAMINOS</a:t>
            </a:r>
          </a:p>
          <a:p>
            <a:pPr>
              <a:lnSpc>
                <a:spcPts val="3840"/>
              </a:lnSpc>
            </a:pPr>
            <a:r>
              <a:rPr lang="en-US" sz="3200" spc="160" dirty="0">
                <a:solidFill>
                  <a:srgbClr val="FFFFFF"/>
                </a:solidFill>
                <a:latin typeface="Franklin Gothic Medium" panose="020B0603020102020204" pitchFamily="34" charset="0"/>
              </a:rPr>
              <a:t>Mateo 7:13,14</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95700"/>
            <a:ext cx="89916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¿Por qué es tan fácil el camino a la destrucción y tan difícil el camino a la vida eterna?</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Imagine a un amigo parado en la bifurcación del camino. ¿Cómo le explicaría por qué debe tomar el camino angosto? ¿Cómo lo prepararía para el viaje?</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Mateo 7:15–20</a:t>
            </a: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DOS TIPOS DE FRUTO</a:t>
            </a:r>
          </a:p>
        </p:txBody>
      </p:sp>
      <p:sp>
        <p:nvSpPr>
          <p:cNvPr id="2" name="TextBox 6">
            <a:extLst>
              <a:ext uri="{FF2B5EF4-FFF2-40B4-BE49-F238E27FC236}">
                <a16:creationId xmlns:a16="http://schemas.microsoft.com/office/drawing/2014/main" id="{9A5FF4E0-0151-E33D-3186-7C9BD2F26478}"/>
              </a:ext>
            </a:extLst>
          </p:cNvPr>
          <p:cNvSpPr txBox="1"/>
          <p:nvPr/>
        </p:nvSpPr>
        <p:spPr>
          <a:xfrm>
            <a:off x="9451299"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DOS CAMINOS</a:t>
            </a:r>
          </a:p>
          <a:p>
            <a:pPr>
              <a:lnSpc>
                <a:spcPts val="3840"/>
              </a:lnSpc>
            </a:pPr>
            <a:r>
              <a:rPr lang="en-US" sz="3200" spc="160" dirty="0">
                <a:solidFill>
                  <a:srgbClr val="FFFFFF"/>
                </a:solidFill>
                <a:latin typeface="Franklin Gothic Medium" panose="020B0603020102020204" pitchFamily="34" charset="0"/>
              </a:rPr>
              <a:t>Mateo 7:13,14</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771900"/>
            <a:ext cx="85344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podemos saber si el fruto espiritual es bueno o malo?</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¿Cuál es la clave para producir buen fruto (véase 15:1–17)?</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Mateo 7:21</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DOS TIPOS DE SEGUIDORES</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76200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¿Cuál es la conexión entre la fe y </a:t>
            </a:r>
            <a:br>
              <a:rPr lang="es-ES_tradnl" sz="3600" noProof="1">
                <a:solidFill>
                  <a:schemeClr val="bg1"/>
                </a:solidFill>
                <a:latin typeface="Corbel" panose="020B0503020204020204" pitchFamily="34" charset="0"/>
              </a:rPr>
            </a:br>
            <a:r>
              <a:rPr lang="es-ES_tradnl" sz="3600" noProof="1">
                <a:solidFill>
                  <a:schemeClr val="bg1"/>
                </a:solidFill>
                <a:latin typeface="Corbel" panose="020B0503020204020204" pitchFamily="34" charset="0"/>
              </a:rPr>
              <a:t>la obediencia?</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¿Por qué cree que Jesús hace esta fuerte advertencia al final de su sermón?</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64697</TotalTime>
  <Words>1278</Words>
  <Application>Microsoft Macintosh PowerPoint</Application>
  <PresentationFormat>Custom</PresentationFormat>
  <Paragraphs>101</Paragraphs>
  <Slides>19</Slides>
  <Notes>19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19</vt:i4>
      </vt:variant>
    </vt:vector>
  </HeadingPairs>
  <TitlesOfParts>
    <vt:vector size="30" baseType="lpstr">
      <vt:lpstr>Arial</vt:lpstr>
      <vt:lpstr>Calibri</vt:lpstr>
      <vt:lpstr>CenturyStd</vt:lpstr>
      <vt:lpstr>Corbel</vt:lpstr>
      <vt:lpstr>Franklin Gothic Book</vt:lpstr>
      <vt:lpstr>Franklin Gothic Medium</vt:lpstr>
      <vt:lpstr>Helvetica</vt:lpstr>
      <vt:lpstr>Minion Pro</vt:lpstr>
      <vt:lpstr>ProximaNovaCond</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Arancibia, Janet</cp:lastModifiedBy>
  <cp:revision>6</cp:revision>
  <dcterms:created xsi:type="dcterms:W3CDTF">2023-08-11T18:12:45Z</dcterms:created>
  <dcterms:modified xsi:type="dcterms:W3CDTF">2026-01-28T22:36:16Z</dcterms:modified>
  <dc:identifier>DAEvRMTdTXk</dc:identifier>
</cp:coreProperties>
</file>